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365" r:id="rId4"/>
    <p:sldId id="366" r:id="rId5"/>
    <p:sldId id="367" r:id="rId6"/>
    <p:sldId id="359" r:id="rId7"/>
    <p:sldId id="348" r:id="rId8"/>
    <p:sldId id="339" r:id="rId9"/>
    <p:sldId id="337" r:id="rId10"/>
    <p:sldId id="340" r:id="rId11"/>
    <p:sldId id="345" r:id="rId12"/>
    <p:sldId id="350" r:id="rId13"/>
    <p:sldId id="344" r:id="rId14"/>
    <p:sldId id="35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756" autoAdjust="0"/>
    <p:restoredTop sz="96845" autoAdjust="0"/>
  </p:normalViewPr>
  <p:slideViewPr>
    <p:cSldViewPr>
      <p:cViewPr>
        <p:scale>
          <a:sx n="103" d="100"/>
          <a:sy n="103" d="100"/>
        </p:scale>
        <p:origin x="-744" y="-2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3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2" d="100"/>
        <a:sy n="10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printerSettings" Target="printerSettings/printerSettings1.bin"/><Relationship Id="rId17" Type="http://schemas.openxmlformats.org/officeDocument/2006/relationships/commentAuthors" Target="commentAuthors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33528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LE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9553"/>
            <a:ext cx="8686800" cy="1162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905000"/>
            <a:ext cx="2438400" cy="45720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17" cstate="print"/>
          <a:stretch>
            <a:fillRect/>
          </a:stretch>
        </p:blipFill>
        <p:spPr bwMode="auto">
          <a:xfrm>
            <a:off x="1" y="1"/>
            <a:ext cx="9143997" cy="685799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1466848" y="1447800"/>
            <a:ext cx="1524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76400"/>
            <a:ext cx="7162800" cy="4449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365C9E1-6621-4182-8902-0F26D3A31514}" type="datetimeFigureOut">
              <a:rPr lang="en-US" smtClean="0"/>
              <a:pPr/>
              <a:t>5/2/14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noProof="0" dirty="0" smtClean="0">
                <a:latin typeface="Arial Rounded MT Bold" pitchFamily="34" charset="0"/>
                <a:cs typeface="Lucida Sans Unicode" pitchFamily="34" charset="0"/>
              </a:rPr>
              <a:t>Français </a:t>
            </a:r>
            <a:r>
              <a:rPr lang="fr-FR" noProof="0" dirty="0" smtClean="0">
                <a:latin typeface="Arial Rounded MT Bold" pitchFamily="34" charset="0"/>
                <a:cs typeface="Lucida Sans Unicode" pitchFamily="34" charset="0"/>
              </a:rPr>
              <a:t>3</a:t>
            </a:r>
            <a:endParaRPr lang="fr-FR" noProof="0" dirty="0">
              <a:latin typeface="Arial Rounded MT Bold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b="0" noProof="0" dirty="0" smtClean="0">
                <a:latin typeface="Arial Rounded MT Bold" pitchFamily="34" charset="0"/>
              </a:rPr>
              <a:t>Unité </a:t>
            </a:r>
            <a:r>
              <a:rPr lang="fr-FR" b="0" noProof="0" dirty="0" smtClean="0">
                <a:latin typeface="Arial Rounded MT Bold" pitchFamily="34" charset="0"/>
              </a:rPr>
              <a:t>4</a:t>
            </a:r>
            <a:endParaRPr lang="fr-FR" b="0" noProof="0" dirty="0" smtClean="0">
              <a:latin typeface="Arial Rounded MT Bold" pitchFamily="34" charset="0"/>
            </a:endParaRPr>
          </a:p>
          <a:p>
            <a:r>
              <a:rPr lang="fr-FR" sz="2400" b="0" i="1" noProof="0" dirty="0" smtClean="0">
                <a:latin typeface="Arial Rounded MT Bold" pitchFamily="34" charset="0"/>
              </a:rPr>
              <a:t>La technologie</a:t>
            </a:r>
          </a:p>
          <a:p>
            <a:endParaRPr lang="fr-FR" sz="2800" b="0" i="1" noProof="0" dirty="0" smtClean="0">
              <a:latin typeface="Arial Rounded MT Bold" pitchFamily="34" charset="0"/>
            </a:endParaRPr>
          </a:p>
          <a:p>
            <a:r>
              <a:rPr lang="fr-FR" sz="2800" b="0" noProof="0" dirty="0" smtClean="0">
                <a:latin typeface="Arial Rounded MT Bold" pitchFamily="34" charset="0"/>
              </a:rPr>
              <a:t>Leçon B</a:t>
            </a:r>
          </a:p>
          <a:p>
            <a:r>
              <a:rPr lang="fr-FR" sz="2800" b="0" i="1" noProof="0" dirty="0" smtClean="0">
                <a:latin typeface="Arial Rounded MT Bold" pitchFamily="34" charset="0"/>
              </a:rPr>
              <a:t>Mon gadget</a:t>
            </a:r>
            <a:endParaRPr lang="fr-FR" sz="2800" b="0" i="1" noProof="0" dirty="0">
              <a:latin typeface="Arial Rounded MT Bold" pitchFamily="34" charset="0"/>
            </a:endParaRPr>
          </a:p>
        </p:txBody>
      </p:sp>
      <p:pic>
        <p:nvPicPr>
          <p:cNvPr id="7170" name="Picture 2" descr="https://encrypted-tbn1.gstatic.com/images?q=tbn:ANd9GcTDcPUaKcMXwb4OHtnYSEyAYnOHbZCqfTO1kHCXiGPu3F2YHvEHQ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648200"/>
            <a:ext cx="2647950" cy="1724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#5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905000"/>
            <a:ext cx="7162800" cy="4678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noProof="0" dirty="0" smtClean="0"/>
              <a:t>E1: Et si je voulais retourner à l’écran d’accueil?</a:t>
            </a:r>
          </a:p>
          <a:p>
            <a:pPr>
              <a:buNone/>
            </a:pPr>
            <a:r>
              <a:rPr lang="fr-FR" dirty="0" smtClean="0"/>
              <a:t>E2: </a:t>
            </a:r>
            <a:r>
              <a:rPr lang="fr-FR" i="1" dirty="0" smtClean="0"/>
              <a:t>Tu appuierais le bouton principal. </a:t>
            </a:r>
            <a:endParaRPr lang="fr-FR" noProof="0" dirty="0" smtClean="0"/>
          </a:p>
        </p:txBody>
      </p:sp>
      <p:pic>
        <p:nvPicPr>
          <p:cNvPr id="4" name="Picture 2" descr="http://www.futura-sciences.com/uploads/tx_oxcsfutura/IPad_Tablette_Tactile_Apple_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114800"/>
            <a:ext cx="2895599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1319463" y="6276474"/>
            <a:ext cx="32004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5867400" y="6096000"/>
            <a:ext cx="32004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 smtClean="0"/>
              <a:t>appuyer</a:t>
            </a:r>
            <a:endParaRPr lang="fr-FR" sz="4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#6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6800" y="1905000"/>
            <a:ext cx="3962400" cy="4678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E1: Et si je n’avais pas de connexion 3G?</a:t>
            </a:r>
            <a:endParaRPr lang="fr-FR" noProof="0" dirty="0" smtClean="0"/>
          </a:p>
          <a:p>
            <a:pPr>
              <a:buNone/>
            </a:pPr>
            <a:endParaRPr lang="fr-FR" noProof="0" dirty="0" smtClean="0"/>
          </a:p>
          <a:p>
            <a:pPr>
              <a:buNone/>
            </a:pPr>
            <a:r>
              <a:rPr lang="fr-FR" dirty="0" smtClean="0"/>
              <a:t>E2: </a:t>
            </a:r>
            <a:r>
              <a:rPr lang="fr-FR" i="1" dirty="0" smtClean="0"/>
              <a:t>Tu te connecterais au réseau Wi-Fi.</a:t>
            </a:r>
            <a:endParaRPr lang="fr-FR" noProof="0" dirty="0" smtClean="0"/>
          </a:p>
        </p:txBody>
      </p:sp>
      <p:pic>
        <p:nvPicPr>
          <p:cNvPr id="7170" name="Picture 2" descr="http://images.apple.com/support/assets/images/assistant/ipodtouch/wifi/joinnetwor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14400"/>
            <a:ext cx="4374776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029200" y="5943600"/>
            <a:ext cx="32004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 smtClean="0"/>
              <a:t>se connecter</a:t>
            </a:r>
            <a:endParaRPr lang="fr-FR" sz="4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#7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905000"/>
            <a:ext cx="7924800" cy="4678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E1: Et si je voulais </a:t>
            </a:r>
            <a:r>
              <a:rPr lang="fr-FR" smtClean="0"/>
              <a:t>jouer </a:t>
            </a:r>
            <a:r>
              <a:rPr lang="fr-FR" smtClean="0"/>
              <a:t>à 2048</a:t>
            </a:r>
            <a:r>
              <a:rPr lang="fr-FR" smtClean="0"/>
              <a:t>?</a:t>
            </a:r>
            <a:endParaRPr lang="fr-FR" dirty="0"/>
          </a:p>
          <a:p>
            <a:pPr>
              <a:buNone/>
            </a:pPr>
            <a:r>
              <a:rPr lang="fr-FR" noProof="0" dirty="0" smtClean="0"/>
              <a:t>E2: </a:t>
            </a:r>
            <a:r>
              <a:rPr lang="fr-FR" i="1" noProof="0" dirty="0" smtClean="0"/>
              <a:t>Tu téléchargerais une </a:t>
            </a:r>
            <a:r>
              <a:rPr lang="fr-FR" i="1" noProof="0" dirty="0" err="1" smtClean="0"/>
              <a:t>app</a:t>
            </a:r>
            <a:r>
              <a:rPr lang="fr-FR" i="1" noProof="0" dirty="0" smtClean="0"/>
              <a:t>.</a:t>
            </a:r>
            <a:endParaRPr lang="fr-FR" noProof="0" dirty="0" smtClean="0"/>
          </a:p>
        </p:txBody>
      </p:sp>
      <p:pic>
        <p:nvPicPr>
          <p:cNvPr id="10242" name="Picture 2" descr="http://pro.hansgrohe.fr/assets/hg_iphone-app_start-app_730x4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229100"/>
            <a:ext cx="643890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715000" y="5943600"/>
            <a:ext cx="32004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 smtClean="0"/>
              <a:t>télécharger</a:t>
            </a:r>
            <a:endParaRPr lang="fr-FR" sz="4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#8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8600" y="1905000"/>
            <a:ext cx="4953000" cy="4678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noProof="0" dirty="0" smtClean="0"/>
              <a:t>E1: Et si c’était nécessaire de rétablir les réglages d’usine?</a:t>
            </a:r>
          </a:p>
          <a:p>
            <a:pPr>
              <a:buNone/>
            </a:pPr>
            <a:endParaRPr lang="fr-FR" dirty="0"/>
          </a:p>
          <a:p>
            <a:pPr>
              <a:buNone/>
            </a:pPr>
            <a:r>
              <a:rPr lang="fr-FR" noProof="0" dirty="0" smtClean="0"/>
              <a:t>E2: </a:t>
            </a:r>
            <a:r>
              <a:rPr lang="fr-FR" i="1" noProof="0" dirty="0" smtClean="0"/>
              <a:t>Tu réinitialiserais tous les réglages.</a:t>
            </a:r>
            <a:endParaRPr lang="fr-FR" noProof="0" dirty="0" smtClean="0"/>
          </a:p>
        </p:txBody>
      </p:sp>
      <p:pic>
        <p:nvPicPr>
          <p:cNvPr id="14338" name="Picture 2" descr="http://www.iphone3gsystem.fr/wp-content/uploads/2010/09/reglages-res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24000"/>
            <a:ext cx="4038600" cy="605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029200" y="5943600"/>
            <a:ext cx="32004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 smtClean="0"/>
              <a:t>réinitialiser</a:t>
            </a:r>
            <a:endParaRPr lang="fr-FR" sz="4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Contexte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C’est votre anniversaire et vous avez reçu un nouveau téléphone intelligent!</a:t>
            </a:r>
          </a:p>
          <a:p>
            <a:r>
              <a:rPr lang="fr-FR" dirty="0" smtClean="0"/>
              <a:t>Mais, vous ne savez pas très bien comment faire opérer le téléphone.</a:t>
            </a:r>
          </a:p>
          <a:p>
            <a:r>
              <a:rPr lang="fr-FR" dirty="0" smtClean="0"/>
              <a:t>Alors vous demandez à votre ami ce que vous devriez faire si vous vouliez faire certaines choses.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64388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Tâche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Dire à votre amie ce qu’elle </a:t>
            </a:r>
            <a:r>
              <a:rPr lang="fr-FR" b="1" u="sng" dirty="0" smtClean="0"/>
              <a:t>devrait</a:t>
            </a:r>
            <a:r>
              <a:rPr lang="fr-FR" dirty="0" smtClean="0"/>
              <a:t> faire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48422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Éléments requis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 vocabulaire – les gadgets</a:t>
            </a:r>
          </a:p>
          <a:p>
            <a:r>
              <a:rPr lang="fr-FR" dirty="0" smtClean="0"/>
              <a:t>le conditionnel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3393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Modèle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905000"/>
            <a:ext cx="7162800" cy="4678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E1: Et si ma batterie était morte?</a:t>
            </a:r>
          </a:p>
          <a:p>
            <a:pPr>
              <a:buNone/>
            </a:pPr>
            <a:r>
              <a:rPr lang="fr-FR" noProof="0" dirty="0" smtClean="0"/>
              <a:t>E2: Tu brancherais le téléphone au chargeur.</a:t>
            </a:r>
          </a:p>
        </p:txBody>
      </p:sp>
      <p:pic>
        <p:nvPicPr>
          <p:cNvPr id="16386" name="Picture 2" descr="http://www.inanoblog.fr/inano/Griffin_20PowerBlock_20travel_20International_20USB_20Charger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543300"/>
            <a:ext cx="4267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505200" y="6172200"/>
            <a:ext cx="32004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 smtClean="0"/>
              <a:t>brancher</a:t>
            </a:r>
            <a:endParaRPr lang="fr-FR" sz="4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#1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7200" y="1905000"/>
            <a:ext cx="4419600" cy="4678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noProof="0" dirty="0" smtClean="0"/>
              <a:t>E1: Et si je voulais protéger mes infos sensibles?</a:t>
            </a:r>
          </a:p>
          <a:p>
            <a:pPr>
              <a:buNone/>
            </a:pPr>
            <a:endParaRPr lang="fr-FR" dirty="0"/>
          </a:p>
          <a:p>
            <a:pPr>
              <a:buNone/>
            </a:pPr>
            <a:r>
              <a:rPr lang="fr-FR" noProof="0" dirty="0" smtClean="0"/>
              <a:t>E2: </a:t>
            </a:r>
            <a:r>
              <a:rPr lang="fr-FR" i="1" noProof="0" dirty="0" smtClean="0"/>
              <a:t>Tu verrouillerais le téléphone quand tu as fini. </a:t>
            </a:r>
            <a:endParaRPr lang="fr-FR" noProof="0" dirty="0" smtClean="0"/>
          </a:p>
        </p:txBody>
      </p:sp>
      <p:pic>
        <p:nvPicPr>
          <p:cNvPr id="5" name="Picture 2" descr="http://blog.koreus.com/wp-content/uploads/2009/09/IMG_2565-200x3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90600"/>
            <a:ext cx="3733800" cy="560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4953000" y="5867400"/>
            <a:ext cx="32004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 err="1" smtClean="0"/>
              <a:t>vérrouiller</a:t>
            </a:r>
            <a:endParaRPr lang="fr-FR" sz="4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#2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7315200" cy="4830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E1: Et si je voulais le nouveau système d’exploitation?</a:t>
            </a:r>
          </a:p>
          <a:p>
            <a:pPr>
              <a:buNone/>
            </a:pPr>
            <a:r>
              <a:rPr lang="fr-FR" noProof="0" dirty="0" smtClean="0"/>
              <a:t>E2: Tu remettrais à jour le téléphone.</a:t>
            </a:r>
          </a:p>
        </p:txBody>
      </p:sp>
      <p:pic>
        <p:nvPicPr>
          <p:cNvPr id="24578" name="Picture 2" descr="http://www.astuces-pratiques.fr/imagesarticles/23/faire-la-mise-a-jour-sur-ipho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276600"/>
            <a:ext cx="6477000" cy="523186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505200" y="6172200"/>
            <a:ext cx="32004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 smtClean="0"/>
              <a:t>remettre</a:t>
            </a:r>
            <a:endParaRPr lang="fr-FR" sz="4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#3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905000"/>
            <a:ext cx="7162800" cy="4678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noProof="0" dirty="0" smtClean="0"/>
              <a:t>E1: Et si la batterie </a:t>
            </a:r>
            <a:r>
              <a:rPr lang="fr-FR" dirty="0" smtClean="0"/>
              <a:t>était morte?</a:t>
            </a:r>
          </a:p>
          <a:p>
            <a:pPr>
              <a:buNone/>
            </a:pPr>
            <a:r>
              <a:rPr lang="fr-FR" noProof="0" dirty="0" smtClean="0"/>
              <a:t>E2: </a:t>
            </a:r>
            <a:r>
              <a:rPr lang="fr-FR" i="1" noProof="0" dirty="0" smtClean="0"/>
              <a:t>Tu rechargerais le téléphone.</a:t>
            </a:r>
            <a:endParaRPr lang="fr-FR" noProof="0" dirty="0" smtClean="0"/>
          </a:p>
        </p:txBody>
      </p:sp>
      <p:pic>
        <p:nvPicPr>
          <p:cNvPr id="26626" name="Picture 2" descr="http://cdn.uberreview.com/wp-content/uploads/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6900" y="3047999"/>
            <a:ext cx="5829300" cy="38862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505200" y="6172200"/>
            <a:ext cx="32004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 smtClean="0"/>
              <a:t>recharger</a:t>
            </a:r>
            <a:endParaRPr lang="fr-FR" sz="4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#4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905000"/>
            <a:ext cx="7162800" cy="4678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noProof="0" dirty="0" smtClean="0"/>
              <a:t>E1: Et si je voulais sauvegarder ma musique?</a:t>
            </a:r>
          </a:p>
          <a:p>
            <a:pPr>
              <a:buNone/>
            </a:pPr>
            <a:r>
              <a:rPr lang="fr-FR" dirty="0" smtClean="0"/>
              <a:t>E2: </a:t>
            </a:r>
            <a:r>
              <a:rPr lang="fr-FR" i="1" dirty="0" smtClean="0"/>
              <a:t>Tu synchroniserais le téléphone </a:t>
            </a:r>
            <a:r>
              <a:rPr lang="fr-FR" i="1" dirty="0" smtClean="0"/>
              <a:t>à </a:t>
            </a:r>
            <a:r>
              <a:rPr lang="fr-FR" i="1" dirty="0" smtClean="0"/>
              <a:t>l’ordinateur</a:t>
            </a:r>
            <a:r>
              <a:rPr lang="fr-FR" i="1" dirty="0" smtClean="0"/>
              <a:t>.</a:t>
            </a:r>
            <a:endParaRPr lang="fr-FR" noProof="0" dirty="0" smtClean="0"/>
          </a:p>
        </p:txBody>
      </p:sp>
      <p:pic>
        <p:nvPicPr>
          <p:cNvPr id="1026" name="Picture 2" descr="http://i3.ytimg.com/vi/rKU-ESSyIMc/mq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419600"/>
            <a:ext cx="6366933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505200" y="6172200"/>
            <a:ext cx="32004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 smtClean="0"/>
              <a:t>synchroniser</a:t>
            </a:r>
            <a:endParaRPr lang="fr-FR" sz="4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CDD80FE-421B-4B96-8B15-1459F021BD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752</TotalTime>
  <Words>273</Words>
  <Application>Microsoft Macintosh PowerPoint</Application>
  <PresentationFormat>On-screen Show (4:3)</PresentationFormat>
  <Paragraphs>54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Français 3</vt:lpstr>
      <vt:lpstr>Contexte</vt:lpstr>
      <vt:lpstr>Tâche</vt:lpstr>
      <vt:lpstr>Éléments requis</vt:lpstr>
      <vt:lpstr>Modèle</vt:lpstr>
      <vt:lpstr>#1</vt:lpstr>
      <vt:lpstr>#2</vt:lpstr>
      <vt:lpstr>#3</vt:lpstr>
      <vt:lpstr>#4</vt:lpstr>
      <vt:lpstr>#5</vt:lpstr>
      <vt:lpstr>#6</vt:lpstr>
      <vt:lpstr>#7</vt:lpstr>
      <vt:lpstr>#8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Xbusi techno tiles</dc:title>
  <dc:creator>Smith, Edouard Alexandre</dc:creator>
  <dc:description>2010 technology powerpoint template from presentationpro.com</dc:description>
  <cp:lastModifiedBy>Edouard Smith</cp:lastModifiedBy>
  <cp:revision>110</cp:revision>
  <dcterms:modified xsi:type="dcterms:W3CDTF">2014-05-02T15:04:20Z</dcterms:modified>
  <cp:category>2010 technology computers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TC018813459991</vt:lpwstr>
  </property>
</Properties>
</file>